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0" r:id="rId5"/>
  </p:sldMasterIdLst>
  <p:notesMasterIdLst>
    <p:notesMasterId r:id="rId8"/>
  </p:notesMasterIdLst>
  <p:handoutMasterIdLst>
    <p:handoutMasterId r:id="rId9"/>
  </p:handoutMasterIdLst>
  <p:sldIdLst>
    <p:sldId id="256" r:id="rId6"/>
    <p:sldId id="257" r:id="rId7"/>
  </p:sldIdLst>
  <p:sldSz cx="12192000" cy="6858000"/>
  <p:notesSz cx="6797675" cy="9926638"/>
  <p:embeddedFontLst>
    <p:embeddedFont>
      <p:font typeface="Bw Gradual" panose="020B0604020202020204" charset="0"/>
      <p:regular r:id="rId10"/>
    </p:embeddedFont>
    <p:embeddedFont>
      <p:font typeface="Bw Gradual Bold" panose="00000800000000000000" pitchFamily="50" charset="0"/>
      <p:bold r:id="rId11"/>
    </p:embeddedFont>
    <p:embeddedFont>
      <p:font typeface="FK Grotesk" pitchFamily="50" charset="0"/>
      <p:regular r:id="rId12"/>
      <p:bold r:id="rId13"/>
      <p: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F2F2"/>
    <a:srgbClr val="E30609"/>
    <a:srgbClr val="FFCD00"/>
    <a:srgbClr val="78C7C9"/>
    <a:srgbClr val="80B9E0"/>
    <a:srgbClr val="263040"/>
    <a:srgbClr val="EB611C"/>
    <a:srgbClr val="1F1F1F"/>
    <a:srgbClr val="5B64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86122" autoAdjust="0"/>
  </p:normalViewPr>
  <p:slideViewPr>
    <p:cSldViewPr snapToGrid="0">
      <p:cViewPr varScale="1">
        <p:scale>
          <a:sx n="119" d="100"/>
          <a:sy n="119" d="100"/>
        </p:scale>
        <p:origin x="96" y="3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0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1352"/>
    </p:cViewPr>
  </p:sorterViewPr>
  <p:notesViewPr>
    <p:cSldViewPr snapToGrid="0">
      <p:cViewPr varScale="1">
        <p:scale>
          <a:sx n="143" d="100"/>
          <a:sy n="143" d="100"/>
        </p:scale>
        <p:origin x="3408" y="224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2.fntdata"/><Relationship Id="rId5" Type="http://schemas.openxmlformats.org/officeDocument/2006/relationships/slideMaster" Target="slideMasters/slideMaster1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customXml" Target="../customXml/item4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 dirty="0">
              <a:latin typeface="FK Grotesk" pitchFamily="2" charset="0"/>
            </a:endParaRPr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2DF76-6018-3340-A5C6-9DB6908825A4}" type="datetimeFigureOut">
              <a:rPr lang="sv-SE" smtClean="0">
                <a:latin typeface="FK Grotesk" pitchFamily="2" charset="0"/>
              </a:rPr>
              <a:t>2023-12-19</a:t>
            </a:fld>
            <a:endParaRPr lang="sv-SE" dirty="0">
              <a:latin typeface="FK Grotesk" pitchFamily="2" charset="0"/>
            </a:endParaRPr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 dirty="0">
              <a:latin typeface="FK Grotesk" pitchFamily="2" charset="0"/>
            </a:endParaRPr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8EBCD8-EDCA-BE4B-BD74-0AF78DE8A69B}" type="slidenum">
              <a:rPr lang="sv-SE" smtClean="0">
                <a:latin typeface="FK Grotesk" pitchFamily="2" charset="0"/>
              </a:rPr>
              <a:t>‹#›</a:t>
            </a:fld>
            <a:endParaRPr lang="sv-SE" dirty="0">
              <a:latin typeface="FK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9437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FK Grotesk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FK Grotesk" pitchFamily="2" charset="0"/>
              </a:defRPr>
            </a:lvl1pPr>
          </a:lstStyle>
          <a:p>
            <a:fld id="{8D5A6B36-F7E1-4822-B921-0C1A0353B7DF}" type="datetimeFigureOut">
              <a:rPr lang="en-US" smtClean="0"/>
              <a:pPr/>
              <a:t>12/19/2023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FK Grotesk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FK Grotesk" pitchFamily="2" charset="0"/>
              </a:defRPr>
            </a:lvl1pPr>
          </a:lstStyle>
          <a:p>
            <a:fld id="{6B210B27-25CD-4A2A-9A14-17223C7C3B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17184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FK Grotesk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FK Grotesk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FK Grotesk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FK Grotesk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FK Grotesk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2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15.emf"/><Relationship Id="rId10" Type="http://schemas.openxmlformats.org/officeDocument/2006/relationships/image" Target="../media/image29.png"/><Relationship Id="rId4" Type="http://schemas.openxmlformats.org/officeDocument/2006/relationships/image" Target="../media/image25.png"/><Relationship Id="rId9" Type="http://schemas.openxmlformats.org/officeDocument/2006/relationships/image" Target="../media/image28.png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2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6.png"/><Relationship Id="rId5" Type="http://schemas.openxmlformats.org/officeDocument/2006/relationships/image" Target="../media/image15.emf"/><Relationship Id="rId4" Type="http://schemas.openxmlformats.org/officeDocument/2006/relationships/image" Target="../media/image25.png"/><Relationship Id="rId9" Type="http://schemas.openxmlformats.org/officeDocument/2006/relationships/image" Target="../media/image2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purpl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xer-3DGraphics-Motive03-Blue.mp4" descr="Nexer-3DGraphics-Motive03-Blue.mp4">
            <a:hlinkClick r:id="" action="ppaction://media"/>
            <a:extLst>
              <a:ext uri="{FF2B5EF4-FFF2-40B4-BE49-F238E27FC236}">
                <a16:creationId xmlns:a16="http://schemas.microsoft.com/office/drawing/2014/main" id="{CCFA8C37-18A1-E347-8D17-B93F90935BD6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0C1DC30-901B-8246-9DDB-4E4A1E00198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6798" y="2540680"/>
            <a:ext cx="6638405" cy="147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9534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One column - swirl alt 2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EC128863-3E44-8348-82BB-FCFE464FF2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7462421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rgbClr val="221F2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4BF15-C4FE-1042-A144-E291F64C37F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827553"/>
            <a:ext cx="74628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540553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One column, image right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bild 3">
            <a:extLst>
              <a:ext uri="{FF2B5EF4-FFF2-40B4-BE49-F238E27FC236}">
                <a16:creationId xmlns:a16="http://schemas.microsoft.com/office/drawing/2014/main" id="{791BB009-57D1-8749-870C-ED079AF106D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68896" y="0"/>
            <a:ext cx="5023104" cy="6858000"/>
          </a:xfrm>
          <a:prstGeom prst="rect">
            <a:avLst/>
          </a:prstGeom>
          <a:noFill/>
        </p:spPr>
        <p:txBody>
          <a:bodyPr/>
          <a:lstStyle>
            <a:lvl1pPr>
              <a:defRPr b="0" i="0">
                <a:noFill/>
                <a:latin typeface="FK Grotesk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2F77F865-38CF-5543-8DFD-81E14BFDB1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5862403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rgbClr val="221F2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5A70A164-7CC5-7443-931C-2EAB1565DF0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820290"/>
            <a:ext cx="5862638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One column, image left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59899D3B-B9FE-8349-B41F-8AF964CF6E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023104" cy="6858000"/>
          </a:xfrm>
          <a:prstGeom prst="rect">
            <a:avLst/>
          </a:prstGeom>
          <a:noFill/>
        </p:spPr>
        <p:txBody>
          <a:bodyPr/>
          <a:lstStyle>
            <a:lvl1pPr>
              <a:defRPr b="0" i="0">
                <a:noFill/>
                <a:latin typeface="FK Grotesk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6" name="Platshållare för text 2">
            <a:extLst>
              <a:ext uri="{FF2B5EF4-FFF2-40B4-BE49-F238E27FC236}">
                <a16:creationId xmlns:a16="http://schemas.microsoft.com/office/drawing/2014/main" id="{BF6E5FEB-7224-8447-9E9A-A95EDC0988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43626" y="655469"/>
            <a:ext cx="5862403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rgbClr val="221F2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8C9DF9-46DB-0442-86BB-1D7D18E1E16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643626" y="1820290"/>
            <a:ext cx="5862638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487697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text 2">
            <a:extLst>
              <a:ext uri="{FF2B5EF4-FFF2-40B4-BE49-F238E27FC236}">
                <a16:creationId xmlns:a16="http://schemas.microsoft.com/office/drawing/2014/main" id="{90E5C1A7-1E68-8A45-B4BA-8BA3A1A8E9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655469"/>
            <a:ext cx="10520152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rgbClr val="221F2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1E49A-7FC0-7F4A-8145-82F8FF1D687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199" y="1819656"/>
            <a:ext cx="50400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2D60D1-D973-CE4B-A709-2B00086116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15455" y="1819656"/>
            <a:ext cx="50400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text 2">
            <a:extLst>
              <a:ext uri="{FF2B5EF4-FFF2-40B4-BE49-F238E27FC236}">
                <a16:creationId xmlns:a16="http://schemas.microsoft.com/office/drawing/2014/main" id="{4E1D95EF-B766-7C42-B372-25DBE953CA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655469"/>
            <a:ext cx="10520152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rgbClr val="221F2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8567050-9B73-A148-8D87-8030DFD8922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8" y="1819656"/>
            <a:ext cx="34200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D931E9-4A07-4D4E-8CC2-7603FB39438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86070" y="1819656"/>
            <a:ext cx="34200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E2E3500-1807-D24E-835D-F5579979C27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3942" y="1819656"/>
            <a:ext cx="34200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on Image le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able, connector&#10;&#10;Description automatically generated">
            <a:extLst>
              <a:ext uri="{FF2B5EF4-FFF2-40B4-BE49-F238E27FC236}">
                <a16:creationId xmlns:a16="http://schemas.microsoft.com/office/drawing/2014/main" id="{F50EE139-CFF9-004A-AF73-044ED267F8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85702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969DDED-286A-CE4D-A500-476985546C2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62000"/>
                </a:schemeClr>
              </a:gs>
              <a:gs pos="25000">
                <a:schemeClr val="bg1">
                  <a:alpha val="53000"/>
                </a:schemeClr>
              </a:gs>
              <a:gs pos="69000">
                <a:schemeClr val="bg1">
                  <a:alpha val="63000"/>
                </a:schemeClr>
              </a:gs>
              <a:gs pos="95000">
                <a:schemeClr val="bg1">
                  <a:alpha val="73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0" i="0" dirty="0">
              <a:latin typeface="FK Grotesk" pitchFamily="2" charset="0"/>
            </a:endParaRPr>
          </a:p>
        </p:txBody>
      </p:sp>
      <p:sp>
        <p:nvSpPr>
          <p:cNvPr id="7" name="Platshållare för text 2">
            <a:extLst>
              <a:ext uri="{FF2B5EF4-FFF2-40B4-BE49-F238E27FC236}">
                <a16:creationId xmlns:a16="http://schemas.microsoft.com/office/drawing/2014/main" id="{E3109650-CD5C-894C-A3BD-FE6442980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4899025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pic>
        <p:nvPicPr>
          <p:cNvPr id="11" name="Bildobjekt 5">
            <a:extLst>
              <a:ext uri="{FF2B5EF4-FFF2-40B4-BE49-F238E27FC236}">
                <a16:creationId xmlns:a16="http://schemas.microsoft.com/office/drawing/2014/main" id="{9CA6C9FB-BCAA-2741-8D6C-7FF7EF2B439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2800"/>
            <a:ext cx="1134696" cy="252154"/>
          </a:xfrm>
          <a:prstGeom prst="rect">
            <a:avLst/>
          </a:prstGeom>
        </p:spPr>
      </p:pic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5D9F34A1-F51C-F341-9C0A-ABC326DEF8C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820290"/>
            <a:ext cx="48996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218114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on Image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cable, connector&#10;&#10;Description automatically generated">
            <a:extLst>
              <a:ext uri="{FF2B5EF4-FFF2-40B4-BE49-F238E27FC236}">
                <a16:creationId xmlns:a16="http://schemas.microsoft.com/office/drawing/2014/main" id="{11DE7FFD-DCF9-C647-9330-AE0EB3F69F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702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82D62A7-A749-0B48-89EF-C2987DC388C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62000"/>
                </a:schemeClr>
              </a:gs>
              <a:gs pos="25000">
                <a:schemeClr val="bg1">
                  <a:alpha val="53000"/>
                </a:schemeClr>
              </a:gs>
              <a:gs pos="69000">
                <a:schemeClr val="bg1">
                  <a:alpha val="63000"/>
                </a:schemeClr>
              </a:gs>
              <a:gs pos="9500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0" i="0" dirty="0">
              <a:latin typeface="FK Grotesk" pitchFamily="2" charset="0"/>
            </a:endParaRPr>
          </a:p>
        </p:txBody>
      </p:sp>
      <p:sp>
        <p:nvSpPr>
          <p:cNvPr id="7" name="Platshållare för text 2">
            <a:extLst>
              <a:ext uri="{FF2B5EF4-FFF2-40B4-BE49-F238E27FC236}">
                <a16:creationId xmlns:a16="http://schemas.microsoft.com/office/drawing/2014/main" id="{E3109650-CD5C-894C-A3BD-FE6442980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29334" y="655469"/>
            <a:ext cx="4899025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pic>
        <p:nvPicPr>
          <p:cNvPr id="9" name="Bildobjekt 5">
            <a:extLst>
              <a:ext uri="{FF2B5EF4-FFF2-40B4-BE49-F238E27FC236}">
                <a16:creationId xmlns:a16="http://schemas.microsoft.com/office/drawing/2014/main" id="{9D3DFC3A-3A4E-D649-A5CE-D31FA9CBA56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2800"/>
            <a:ext cx="1134696" cy="252154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DFC3664D-76BD-B240-9EE3-80D11C8D8DC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728759" y="1820290"/>
            <a:ext cx="48996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4650063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on Image lef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EE139-CFF9-004A-AF73-044ED267F8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702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60955C0-892A-BA4D-A623-0379F974D7E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30000"/>
                </a:schemeClr>
              </a:gs>
              <a:gs pos="25000">
                <a:schemeClr val="bg1">
                  <a:alpha val="39000"/>
                </a:schemeClr>
              </a:gs>
              <a:gs pos="69000">
                <a:schemeClr val="bg1">
                  <a:alpha val="43000"/>
                </a:schemeClr>
              </a:gs>
              <a:gs pos="95000">
                <a:schemeClr val="bg1"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0" i="0" dirty="0">
              <a:latin typeface="FK Grotesk" pitchFamily="2" charset="0"/>
            </a:endParaRPr>
          </a:p>
        </p:txBody>
      </p:sp>
      <p:sp>
        <p:nvSpPr>
          <p:cNvPr id="7" name="Platshållare för text 2">
            <a:extLst>
              <a:ext uri="{FF2B5EF4-FFF2-40B4-BE49-F238E27FC236}">
                <a16:creationId xmlns:a16="http://schemas.microsoft.com/office/drawing/2014/main" id="{E3109650-CD5C-894C-A3BD-FE6442980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4899025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pic>
        <p:nvPicPr>
          <p:cNvPr id="11" name="Bildobjekt 5">
            <a:extLst>
              <a:ext uri="{FF2B5EF4-FFF2-40B4-BE49-F238E27FC236}">
                <a16:creationId xmlns:a16="http://schemas.microsoft.com/office/drawing/2014/main" id="{9CA6C9FB-BCAA-2741-8D6C-7FF7EF2B439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2800"/>
            <a:ext cx="1134696" cy="252154"/>
          </a:xfrm>
          <a:prstGeom prst="rect">
            <a:avLst/>
          </a:prstGeom>
        </p:spPr>
      </p:pic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5D9F34A1-F51C-F341-9C0A-ABC326DEF8C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820290"/>
            <a:ext cx="48996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5271431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on Image righ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32909A-A192-1B4E-8D76-578DB585F9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702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FD07C7D-DE95-0248-A89E-9B7ABE4381C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30000"/>
                </a:schemeClr>
              </a:gs>
              <a:gs pos="25000">
                <a:schemeClr val="bg1">
                  <a:alpha val="39000"/>
                </a:schemeClr>
              </a:gs>
              <a:gs pos="69000">
                <a:schemeClr val="bg1">
                  <a:alpha val="43000"/>
                </a:schemeClr>
              </a:gs>
              <a:gs pos="95000">
                <a:schemeClr val="bg1"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0" i="0" dirty="0">
              <a:latin typeface="FK Grotesk" pitchFamily="2" charset="0"/>
            </a:endParaRPr>
          </a:p>
        </p:txBody>
      </p:sp>
      <p:sp>
        <p:nvSpPr>
          <p:cNvPr id="7" name="Platshållare för text 2">
            <a:extLst>
              <a:ext uri="{FF2B5EF4-FFF2-40B4-BE49-F238E27FC236}">
                <a16:creationId xmlns:a16="http://schemas.microsoft.com/office/drawing/2014/main" id="{E3109650-CD5C-894C-A3BD-FE6442980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29334" y="655469"/>
            <a:ext cx="4899025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pic>
        <p:nvPicPr>
          <p:cNvPr id="9" name="Bildobjekt 5">
            <a:extLst>
              <a:ext uri="{FF2B5EF4-FFF2-40B4-BE49-F238E27FC236}">
                <a16:creationId xmlns:a16="http://schemas.microsoft.com/office/drawing/2014/main" id="{9D3DFC3A-3A4E-D649-A5CE-D31FA9CBA56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2800"/>
            <a:ext cx="1134696" cy="252154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DFC3664D-76BD-B240-9EE3-80D11C8D8DC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728759" y="1820290"/>
            <a:ext cx="48996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7842029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al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Bildobjekt 26" hidden="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79728" cy="6858000"/>
          </a:xfrm>
          <a:prstGeom prst="rect">
            <a:avLst/>
          </a:prstGeom>
        </p:spPr>
      </p:pic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90E5C1A7-1E68-8A45-B4BA-8BA3A1A8E9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655469"/>
            <a:ext cx="7568953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AGENDA TITLE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A902569-7E92-5747-BD57-DE3CE2F171C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758950"/>
            <a:ext cx="7569200" cy="3948113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chemeClr val="bg1"/>
                </a:solidFill>
                <a:latin typeface="Bw Gradual Bold" panose="00000800000000000000" pitchFamily="50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10.00  TITLE</a:t>
            </a:r>
          </a:p>
          <a:p>
            <a:pPr lvl="0"/>
            <a:r>
              <a:rPr lang="en-GB" dirty="0"/>
              <a:t>10:30  TITLE</a:t>
            </a:r>
          </a:p>
          <a:p>
            <a:pPr lvl="0"/>
            <a:r>
              <a:rPr lang="en-GB" dirty="0"/>
              <a:t>11.00  TITLE</a:t>
            </a:r>
          </a:p>
          <a:p>
            <a:pPr lvl="0"/>
            <a:r>
              <a:rPr lang="en-GB" dirty="0"/>
              <a:t>11:30  TITLE</a:t>
            </a:r>
          </a:p>
          <a:p>
            <a:pPr lvl="0"/>
            <a:r>
              <a:rPr lang="en-GB" dirty="0"/>
              <a:t>12.00  TITLE</a:t>
            </a:r>
          </a:p>
          <a:p>
            <a:pPr lvl="0"/>
            <a:r>
              <a:rPr lang="en-GB" dirty="0"/>
              <a:t>12:30  TITLE</a:t>
            </a:r>
          </a:p>
          <a:p>
            <a:pPr lvl="0"/>
            <a:r>
              <a:rPr lang="en-GB" dirty="0"/>
              <a:t>13.00  TITLE</a:t>
            </a:r>
          </a:p>
          <a:p>
            <a:pPr lvl="0"/>
            <a:r>
              <a:rPr lang="en-GB" dirty="0"/>
              <a:t>13:30  TITLE</a:t>
            </a:r>
          </a:p>
        </p:txBody>
      </p:sp>
    </p:spTree>
    <p:extLst>
      <p:ext uri="{BB962C8B-B14F-4D97-AF65-F5344CB8AC3E}">
        <p14:creationId xmlns:p14="http://schemas.microsoft.com/office/powerpoint/2010/main" val="1476338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Bildobjekt 26" hidden="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79728" cy="6858000"/>
          </a:xfrm>
          <a:prstGeom prst="rect">
            <a:avLst/>
          </a:prstGeom>
        </p:spPr>
      </p:pic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90E5C1A7-1E68-8A45-B4BA-8BA3A1A8E9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655469"/>
            <a:ext cx="7568953" cy="9062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AGENDA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C967E-0CAA-0B49-BA4F-6F385E5EE7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758950"/>
            <a:ext cx="7569200" cy="3948113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chemeClr val="tx1"/>
                </a:solidFill>
                <a:latin typeface="Bw Gradual Bold" panose="00000800000000000000" pitchFamily="50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10.00  TITLE</a:t>
            </a:r>
          </a:p>
          <a:p>
            <a:pPr lvl="0"/>
            <a:r>
              <a:rPr lang="en-GB" dirty="0"/>
              <a:t>10:30  TITLE</a:t>
            </a:r>
          </a:p>
          <a:p>
            <a:pPr lvl="0"/>
            <a:r>
              <a:rPr lang="en-GB" dirty="0"/>
              <a:t>11.00  TITLE</a:t>
            </a:r>
          </a:p>
          <a:p>
            <a:pPr lvl="0"/>
            <a:r>
              <a:rPr lang="en-GB" dirty="0"/>
              <a:t>11:30  TITLE</a:t>
            </a:r>
          </a:p>
          <a:p>
            <a:pPr lvl="0"/>
            <a:r>
              <a:rPr lang="en-GB" dirty="0"/>
              <a:t>12.00  TITLE</a:t>
            </a:r>
          </a:p>
          <a:p>
            <a:pPr lvl="0"/>
            <a:r>
              <a:rPr lang="en-GB" dirty="0"/>
              <a:t>12:30  TITLE</a:t>
            </a:r>
          </a:p>
          <a:p>
            <a:pPr lvl="0"/>
            <a:r>
              <a:rPr lang="en-GB" dirty="0"/>
              <a:t>13.00  TITLE</a:t>
            </a:r>
          </a:p>
          <a:p>
            <a:pPr lvl="0"/>
            <a:r>
              <a:rPr lang="en-GB" dirty="0"/>
              <a:t>13:30  TITLE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wirl - black alt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tire&#10;&#10;Description automatically generated with low confidence">
            <a:extLst>
              <a:ext uri="{FF2B5EF4-FFF2-40B4-BE49-F238E27FC236}">
                <a16:creationId xmlns:a16="http://schemas.microsoft.com/office/drawing/2014/main" id="{1FF5859B-9803-E74A-9B20-055ED0FB5C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latshållare för text 21">
            <a:extLst>
              <a:ext uri="{FF2B5EF4-FFF2-40B4-BE49-F238E27FC236}">
                <a16:creationId xmlns:a16="http://schemas.microsoft.com/office/drawing/2014/main" id="{9454D91F-BA72-964D-9BA2-D4FC450423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199" y="4068604"/>
            <a:ext cx="6552413" cy="738664"/>
          </a:xfrm>
          <a:prstGeom prst="rect">
            <a:avLst/>
          </a:prstGeom>
          <a:noFill/>
        </p:spPr>
        <p:txBody>
          <a:bodyPr wrap="none" lIns="36000" tIns="0" rIns="144000" bIns="0" anchor="b" anchorCtr="0">
            <a:noAutofit/>
          </a:bodyPr>
          <a:lstStyle>
            <a:lvl1pPr>
              <a:lnSpc>
                <a:spcPct val="80000"/>
              </a:lnSpc>
              <a:defRPr sz="60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4" name="Platshållare för text 27">
            <a:extLst>
              <a:ext uri="{FF2B5EF4-FFF2-40B4-BE49-F238E27FC236}">
                <a16:creationId xmlns:a16="http://schemas.microsoft.com/office/drawing/2014/main" id="{FB212C28-F249-3A42-A43B-A362394FA61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5170743"/>
            <a:ext cx="6552414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sz="1800" b="0" i="0">
                <a:solidFill>
                  <a:schemeClr val="bg1"/>
                </a:solidFill>
                <a:latin typeface="+mn-lt"/>
                <a:ea typeface="STHupo" panose="020B0503020204020204" pitchFamily="2" charset="-122"/>
                <a:cs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consectetur</a:t>
            </a:r>
            <a:r>
              <a:rPr lang="sv-SE" dirty="0"/>
              <a:t> </a:t>
            </a:r>
            <a:r>
              <a:rPr lang="sv-SE" dirty="0" err="1"/>
              <a:t>adipiscing</a:t>
            </a:r>
            <a:r>
              <a:rPr lang="sv-SE" dirty="0"/>
              <a:t> elit, sed do </a:t>
            </a:r>
            <a:r>
              <a:rPr lang="sv-SE" dirty="0" err="1"/>
              <a:t>eiusmod</a:t>
            </a:r>
            <a:r>
              <a:rPr lang="sv-SE" dirty="0"/>
              <a:t> </a:t>
            </a:r>
            <a:r>
              <a:rPr lang="sv-SE" dirty="0" err="1"/>
              <a:t>tempor</a:t>
            </a:r>
            <a:r>
              <a:rPr lang="sv-SE" dirty="0"/>
              <a:t> </a:t>
            </a:r>
            <a:r>
              <a:rPr lang="sv-SE" dirty="0" err="1"/>
              <a:t>incididunt</a:t>
            </a:r>
            <a:r>
              <a:rPr lang="sv-SE" dirty="0"/>
              <a:t> ut </a:t>
            </a:r>
            <a:r>
              <a:rPr lang="sv-SE" dirty="0" err="1"/>
              <a:t>labore</a:t>
            </a:r>
            <a:r>
              <a:rPr lang="sv-SE" dirty="0"/>
              <a:t> .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C6840A20-079D-3147-A650-4D78964BAB1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3189"/>
            <a:ext cx="1134696" cy="25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1363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wirl - black alt 2">
    <p:bg>
      <p:bgPr>
        <a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0CEE90-FFBE-BF46-A187-EE35E8AE6B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latshållare för text 21">
            <a:extLst>
              <a:ext uri="{FF2B5EF4-FFF2-40B4-BE49-F238E27FC236}">
                <a16:creationId xmlns:a16="http://schemas.microsoft.com/office/drawing/2014/main" id="{5C3F2496-3BB1-DB40-A22F-59BC17A510B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199" y="4068604"/>
            <a:ext cx="6552413" cy="738664"/>
          </a:xfrm>
          <a:prstGeom prst="rect">
            <a:avLst/>
          </a:prstGeom>
          <a:noFill/>
        </p:spPr>
        <p:txBody>
          <a:bodyPr wrap="square" lIns="36000" tIns="0" rIns="144000" bIns="0" anchor="b" anchorCtr="0">
            <a:noAutofit/>
          </a:bodyPr>
          <a:lstStyle>
            <a:lvl1pPr>
              <a:lnSpc>
                <a:spcPct val="80000"/>
              </a:lnSpc>
              <a:defRPr sz="60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4" name="Platshållare för text 27">
            <a:extLst>
              <a:ext uri="{FF2B5EF4-FFF2-40B4-BE49-F238E27FC236}">
                <a16:creationId xmlns:a16="http://schemas.microsoft.com/office/drawing/2014/main" id="{DF6F0022-E6E1-A147-9595-40D7181079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5170743"/>
            <a:ext cx="6552414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sz="1800" b="0" i="0">
                <a:solidFill>
                  <a:schemeClr val="bg1"/>
                </a:solidFill>
                <a:latin typeface="+mn-lt"/>
                <a:ea typeface="STHupo" panose="020B0503020204020204" pitchFamily="2" charset="-122"/>
                <a:cs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consectetur</a:t>
            </a:r>
            <a:r>
              <a:rPr lang="sv-SE" dirty="0"/>
              <a:t> </a:t>
            </a:r>
            <a:r>
              <a:rPr lang="sv-SE" dirty="0" err="1"/>
              <a:t>adipiscing</a:t>
            </a:r>
            <a:r>
              <a:rPr lang="sv-SE" dirty="0"/>
              <a:t> elit, sed do </a:t>
            </a:r>
            <a:r>
              <a:rPr lang="sv-SE" dirty="0" err="1"/>
              <a:t>eiusmod</a:t>
            </a:r>
            <a:r>
              <a:rPr lang="sv-SE" dirty="0"/>
              <a:t> </a:t>
            </a:r>
            <a:r>
              <a:rPr lang="sv-SE" dirty="0" err="1"/>
              <a:t>tempor</a:t>
            </a:r>
            <a:r>
              <a:rPr lang="sv-SE" dirty="0"/>
              <a:t> </a:t>
            </a:r>
            <a:r>
              <a:rPr lang="sv-SE" dirty="0" err="1"/>
              <a:t>incididunt</a:t>
            </a:r>
            <a:r>
              <a:rPr lang="sv-SE" dirty="0"/>
              <a:t> ut </a:t>
            </a:r>
            <a:r>
              <a:rPr lang="sv-SE" dirty="0" err="1"/>
              <a:t>labore</a:t>
            </a:r>
            <a:r>
              <a:rPr lang="sv-SE" dirty="0"/>
              <a:t> .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4DDFE79F-D301-0346-BBA0-7AD1CC97FB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3189"/>
            <a:ext cx="1134696" cy="25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8508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wirl - black alt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ar tire&#10;&#10;Description automatically generated with low confidence">
            <a:extLst>
              <a:ext uri="{FF2B5EF4-FFF2-40B4-BE49-F238E27FC236}">
                <a16:creationId xmlns:a16="http://schemas.microsoft.com/office/drawing/2014/main" id="{FFA802C1-DB76-A14E-8643-F592F48C2E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latshållare för text 21">
            <a:extLst>
              <a:ext uri="{FF2B5EF4-FFF2-40B4-BE49-F238E27FC236}">
                <a16:creationId xmlns:a16="http://schemas.microsoft.com/office/drawing/2014/main" id="{9837D845-DD49-6E43-A8EE-F09BEAF1CF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199" y="4068604"/>
            <a:ext cx="6552413" cy="738664"/>
          </a:xfrm>
          <a:prstGeom prst="rect">
            <a:avLst/>
          </a:prstGeom>
          <a:noFill/>
        </p:spPr>
        <p:txBody>
          <a:bodyPr wrap="square" lIns="36000" tIns="0" rIns="144000" bIns="0" anchor="b" anchorCtr="0">
            <a:noAutofit/>
          </a:bodyPr>
          <a:lstStyle>
            <a:lvl1pPr>
              <a:lnSpc>
                <a:spcPct val="80000"/>
              </a:lnSpc>
              <a:defRPr sz="60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4" name="Platshållare för text 27">
            <a:extLst>
              <a:ext uri="{FF2B5EF4-FFF2-40B4-BE49-F238E27FC236}">
                <a16:creationId xmlns:a16="http://schemas.microsoft.com/office/drawing/2014/main" id="{1B9D6D4C-0FBD-5C48-92BC-D627378A06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5170743"/>
            <a:ext cx="6552414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sz="1800" b="0" i="0">
                <a:solidFill>
                  <a:schemeClr val="bg1"/>
                </a:solidFill>
                <a:latin typeface="+mn-lt"/>
                <a:ea typeface="STHupo" panose="020B0503020204020204" pitchFamily="2" charset="-122"/>
                <a:cs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consectetur</a:t>
            </a:r>
            <a:r>
              <a:rPr lang="sv-SE" dirty="0"/>
              <a:t> </a:t>
            </a:r>
            <a:r>
              <a:rPr lang="sv-SE" dirty="0" err="1"/>
              <a:t>adipiscing</a:t>
            </a:r>
            <a:r>
              <a:rPr lang="sv-SE" dirty="0"/>
              <a:t> elit, sed do </a:t>
            </a:r>
            <a:r>
              <a:rPr lang="sv-SE" dirty="0" err="1"/>
              <a:t>eiusmod</a:t>
            </a:r>
            <a:r>
              <a:rPr lang="sv-SE" dirty="0"/>
              <a:t> </a:t>
            </a:r>
            <a:r>
              <a:rPr lang="sv-SE" dirty="0" err="1"/>
              <a:t>tempor</a:t>
            </a:r>
            <a:r>
              <a:rPr lang="sv-SE" dirty="0"/>
              <a:t> </a:t>
            </a:r>
            <a:r>
              <a:rPr lang="sv-SE" dirty="0" err="1"/>
              <a:t>incididunt</a:t>
            </a:r>
            <a:r>
              <a:rPr lang="sv-SE" dirty="0"/>
              <a:t> ut </a:t>
            </a:r>
            <a:r>
              <a:rPr lang="sv-SE" dirty="0" err="1"/>
              <a:t>labore</a:t>
            </a:r>
            <a:r>
              <a:rPr lang="sv-SE" dirty="0"/>
              <a:t> .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8B689C16-BA19-824C-B05E-DEDA99FA0F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3189"/>
            <a:ext cx="1134696" cy="25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604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476CFF42-A179-8B4D-95C0-9AD2822D88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61654" y="616527"/>
            <a:ext cx="9268691" cy="562494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LOREM IPSUM DOLOR SIT AMET, CONSECTETUR ELIT. NULLAM VEL SAPIEN TORTOR. DUIS MI ENIM, MAXIMUS MAXIMUS DIAM EU, TINCIDUNT ORNARE ANTE.</a:t>
            </a:r>
          </a:p>
        </p:txBody>
      </p:sp>
    </p:spTree>
    <p:extLst>
      <p:ext uri="{BB962C8B-B14F-4D97-AF65-F5344CB8AC3E}">
        <p14:creationId xmlns:p14="http://schemas.microsoft.com/office/powerpoint/2010/main" val="9274593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23940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One colum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text 2">
            <a:extLst>
              <a:ext uri="{FF2B5EF4-FFF2-40B4-BE49-F238E27FC236}">
                <a16:creationId xmlns:a16="http://schemas.microsoft.com/office/drawing/2014/main" id="{C52339A3-B7E6-484B-AA37-B68A7F41AC8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10515600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74FCA-98AF-1F47-B6BD-3AD36BA18D5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822267"/>
            <a:ext cx="105156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872032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One column - swirl alt 1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text 2">
            <a:extLst>
              <a:ext uri="{FF2B5EF4-FFF2-40B4-BE49-F238E27FC236}">
                <a16:creationId xmlns:a16="http://schemas.microsoft.com/office/drawing/2014/main" id="{66205BC8-764D-294B-B1F3-13DD6C69B8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7462421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89A07-068F-4E4E-8BD0-3EC4564851F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822542"/>
            <a:ext cx="7462838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391058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One column - swirl alt 2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text 2">
            <a:extLst>
              <a:ext uri="{FF2B5EF4-FFF2-40B4-BE49-F238E27FC236}">
                <a16:creationId xmlns:a16="http://schemas.microsoft.com/office/drawing/2014/main" id="{B0290E58-0679-A547-87EA-6527EBD5EB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7462421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57F53C1-853B-4941-ACFC-417753581BC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822542"/>
            <a:ext cx="7462838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1363741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One column - swirl alt 3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text 2">
            <a:extLst>
              <a:ext uri="{FF2B5EF4-FFF2-40B4-BE49-F238E27FC236}">
                <a16:creationId xmlns:a16="http://schemas.microsoft.com/office/drawing/2014/main" id="{FDA9372B-5AC4-9B45-9A59-46F2E14719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7462421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FDA839-1B12-6341-ACF9-7BCE80F9908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822542"/>
            <a:ext cx="7462838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8019161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One column, image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bild 3">
            <a:extLst>
              <a:ext uri="{FF2B5EF4-FFF2-40B4-BE49-F238E27FC236}">
                <a16:creationId xmlns:a16="http://schemas.microsoft.com/office/drawing/2014/main" id="{791BB009-57D1-8749-870C-ED079AF106D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68896" y="0"/>
            <a:ext cx="5023104" cy="6858000"/>
          </a:xfrm>
          <a:prstGeom prst="rect">
            <a:avLst/>
          </a:prstGeom>
          <a:noFill/>
        </p:spPr>
        <p:txBody>
          <a:bodyPr/>
          <a:lstStyle>
            <a:lvl1pPr>
              <a:defRPr b="0" i="0">
                <a:noFill/>
                <a:latin typeface="FK Grotesk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2F77F865-38CF-5543-8DFD-81E14BFDB1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5862403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6670AD5-D462-C446-82FC-2528CFD6000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822542"/>
            <a:ext cx="58608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502532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wirl - white al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E3EC0E-3E21-8A4D-B9BF-6F1B0994B1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3" name="Platshållare för text 21">
            <a:extLst>
              <a:ext uri="{FF2B5EF4-FFF2-40B4-BE49-F238E27FC236}">
                <a16:creationId xmlns:a16="http://schemas.microsoft.com/office/drawing/2014/main" id="{04F8F80F-B167-7D47-958A-D2BB67FB2B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199" y="4068604"/>
            <a:ext cx="6552413" cy="738664"/>
          </a:xfrm>
          <a:prstGeom prst="rect">
            <a:avLst/>
          </a:prstGeom>
          <a:noFill/>
        </p:spPr>
        <p:txBody>
          <a:bodyPr wrap="square" lIns="36000" tIns="0" rIns="144000" bIns="0" anchor="b" anchorCtr="0">
            <a:noAutofit/>
          </a:bodyPr>
          <a:lstStyle>
            <a:lvl1pPr>
              <a:lnSpc>
                <a:spcPct val="80000"/>
              </a:lnSpc>
              <a:defRPr sz="6000" b="0" i="0" cap="all" spc="-15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4" name="Platshållare för text 27">
            <a:extLst>
              <a:ext uri="{FF2B5EF4-FFF2-40B4-BE49-F238E27FC236}">
                <a16:creationId xmlns:a16="http://schemas.microsoft.com/office/drawing/2014/main" id="{AA17F06B-A2BE-0F42-B844-01E05CF7F8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5170743"/>
            <a:ext cx="6552414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sz="1800" b="0" i="0">
                <a:solidFill>
                  <a:schemeClr val="tx1"/>
                </a:solidFill>
                <a:latin typeface="+mn-lt"/>
                <a:ea typeface="STHupo" panose="020B0503020204020204" pitchFamily="2" charset="-122"/>
                <a:cs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consectetur</a:t>
            </a:r>
            <a:r>
              <a:rPr lang="sv-SE" dirty="0"/>
              <a:t> </a:t>
            </a:r>
            <a:r>
              <a:rPr lang="sv-SE" dirty="0" err="1"/>
              <a:t>adipiscing</a:t>
            </a:r>
            <a:r>
              <a:rPr lang="sv-SE" dirty="0"/>
              <a:t> elit, sed do </a:t>
            </a:r>
            <a:r>
              <a:rPr lang="sv-SE" dirty="0" err="1"/>
              <a:t>eiusmod</a:t>
            </a:r>
            <a:r>
              <a:rPr lang="sv-SE" dirty="0"/>
              <a:t> </a:t>
            </a:r>
            <a:r>
              <a:rPr lang="sv-SE" dirty="0" err="1"/>
              <a:t>tempor</a:t>
            </a:r>
            <a:r>
              <a:rPr lang="sv-SE" dirty="0"/>
              <a:t> </a:t>
            </a:r>
            <a:r>
              <a:rPr lang="sv-SE" dirty="0" err="1"/>
              <a:t>incididunt</a:t>
            </a:r>
            <a:r>
              <a:rPr lang="sv-SE" dirty="0"/>
              <a:t> ut </a:t>
            </a:r>
            <a:r>
              <a:rPr lang="sv-SE" dirty="0" err="1"/>
              <a:t>labore</a:t>
            </a:r>
            <a:r>
              <a:rPr lang="sv-SE" dirty="0"/>
              <a:t> .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E73844F2-547B-C44A-93FD-3F07BE33B59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2800"/>
            <a:ext cx="1134696" cy="25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1278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One column, image 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59899D3B-B9FE-8349-B41F-8AF964CF6E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023104" cy="6858000"/>
          </a:xfrm>
          <a:prstGeom prst="rect">
            <a:avLst/>
          </a:prstGeom>
          <a:noFill/>
        </p:spPr>
        <p:txBody>
          <a:bodyPr/>
          <a:lstStyle>
            <a:lvl1pPr>
              <a:defRPr b="0" i="0">
                <a:noFill/>
                <a:latin typeface="FK Grotesk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sv-SE" dirty="0"/>
          </a:p>
        </p:txBody>
      </p:sp>
      <p:sp>
        <p:nvSpPr>
          <p:cNvPr id="6" name="Platshållare för text 2">
            <a:extLst>
              <a:ext uri="{FF2B5EF4-FFF2-40B4-BE49-F238E27FC236}">
                <a16:creationId xmlns:a16="http://schemas.microsoft.com/office/drawing/2014/main" id="{BF6E5FEB-7224-8447-9E9A-A95EDC0988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43626" y="655469"/>
            <a:ext cx="5862403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69513ED-D541-C541-881C-EA375109597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643626" y="1822542"/>
            <a:ext cx="58608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2139097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Two colum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text 2">
            <a:extLst>
              <a:ext uri="{FF2B5EF4-FFF2-40B4-BE49-F238E27FC236}">
                <a16:creationId xmlns:a16="http://schemas.microsoft.com/office/drawing/2014/main" id="{90E5C1A7-1E68-8A45-B4BA-8BA3A1A8E9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655469"/>
            <a:ext cx="10520152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8C5E4-3F93-214F-B4BD-CE35B0E7172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3648" y="1824563"/>
            <a:ext cx="50400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046F73-F7F6-1641-9CAB-8216D24B64A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13323" y="1824563"/>
            <a:ext cx="50400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0971676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Three colum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text 2">
            <a:extLst>
              <a:ext uri="{FF2B5EF4-FFF2-40B4-BE49-F238E27FC236}">
                <a16:creationId xmlns:a16="http://schemas.microsoft.com/office/drawing/2014/main" id="{4E1D95EF-B766-7C42-B372-25DBE953CA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655469"/>
            <a:ext cx="10520152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19EC1-1571-B146-A4DE-CF2E14F018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502"/>
            <a:ext cx="3420000" cy="4351338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92B7093-2395-6148-B7C5-415DBD7742D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81508" y="1825502"/>
            <a:ext cx="3420000" cy="4351338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25FE757-1044-E84E-BB87-BE6B855E7BC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24814" y="1825502"/>
            <a:ext cx="3420000" cy="4351338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8841518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Text on Image 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objekt 7">
            <a:extLst>
              <a:ext uri="{FF2B5EF4-FFF2-40B4-BE49-F238E27FC236}">
                <a16:creationId xmlns:a16="http://schemas.microsoft.com/office/drawing/2014/main" id="{ABB1F087-E443-9A47-8593-1321B9EF40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64772" y="-1"/>
            <a:ext cx="8027228" cy="685800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8353D0-05F7-DC40-91ED-95CF9613154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5000"/>
                </a:schemeClr>
              </a:gs>
              <a:gs pos="32000">
                <a:schemeClr val="tx1">
                  <a:alpha val="67000"/>
                </a:schemeClr>
              </a:gs>
              <a:gs pos="68000">
                <a:schemeClr val="tx1">
                  <a:alpha val="15000"/>
                </a:schemeClr>
              </a:gs>
              <a:gs pos="95000">
                <a:schemeClr val="tx1">
                  <a:alpha val="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0" i="0" dirty="0">
              <a:latin typeface="FK Grotesk" pitchFamily="2" charset="0"/>
            </a:endParaRPr>
          </a:p>
        </p:txBody>
      </p:sp>
      <p:sp>
        <p:nvSpPr>
          <p:cNvPr id="7" name="Platshållare för text 2">
            <a:extLst>
              <a:ext uri="{FF2B5EF4-FFF2-40B4-BE49-F238E27FC236}">
                <a16:creationId xmlns:a16="http://schemas.microsoft.com/office/drawing/2014/main" id="{E3109650-CD5C-894C-A3BD-FE6442980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4899025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pic>
        <p:nvPicPr>
          <p:cNvPr id="12" name="Bildobjekt 5">
            <a:extLst>
              <a:ext uri="{FF2B5EF4-FFF2-40B4-BE49-F238E27FC236}">
                <a16:creationId xmlns:a16="http://schemas.microsoft.com/office/drawing/2014/main" id="{0E8F8CA6-F611-E342-ACA4-2BFEAFA3F51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3189"/>
            <a:ext cx="1134696" cy="2513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B8920-5E06-3242-BC95-D766CCC21C5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828799"/>
            <a:ext cx="4899025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40629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Text on Image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objekt 7">
            <a:extLst>
              <a:ext uri="{FF2B5EF4-FFF2-40B4-BE49-F238E27FC236}">
                <a16:creationId xmlns:a16="http://schemas.microsoft.com/office/drawing/2014/main" id="{B2797C21-1BB7-844B-B2F3-5C484FFD9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"/>
            <a:ext cx="8027228" cy="6858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A8A651-3E61-B445-A18B-9B35FDDE3BC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32000">
                <a:schemeClr val="tx1">
                  <a:alpha val="28000"/>
                </a:schemeClr>
              </a:gs>
              <a:gs pos="68000">
                <a:schemeClr val="tx1">
                  <a:alpha val="59000"/>
                </a:schemeClr>
              </a:gs>
              <a:gs pos="100000">
                <a:schemeClr val="tx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0" i="0" dirty="0">
              <a:latin typeface="FK Grotesk" pitchFamily="2" charset="0"/>
            </a:endParaRPr>
          </a:p>
        </p:txBody>
      </p:sp>
      <p:sp>
        <p:nvSpPr>
          <p:cNvPr id="7" name="Platshållare för text 2">
            <a:extLst>
              <a:ext uri="{FF2B5EF4-FFF2-40B4-BE49-F238E27FC236}">
                <a16:creationId xmlns:a16="http://schemas.microsoft.com/office/drawing/2014/main" id="{E3109650-CD5C-894C-A3BD-FE6442980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29334" y="655469"/>
            <a:ext cx="4899025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pic>
        <p:nvPicPr>
          <p:cNvPr id="11" name="Bildobjekt 5">
            <a:extLst>
              <a:ext uri="{FF2B5EF4-FFF2-40B4-BE49-F238E27FC236}">
                <a16:creationId xmlns:a16="http://schemas.microsoft.com/office/drawing/2014/main" id="{A4B68F6A-EAD6-924A-91E6-355D52309C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3189"/>
            <a:ext cx="1134696" cy="251376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0B122B4-D732-1548-9C5D-7839ED35EC0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729334" y="1828799"/>
            <a:ext cx="4899025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73615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mising Futur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5">
            <a:extLst>
              <a:ext uri="{FF2B5EF4-FFF2-40B4-BE49-F238E27FC236}">
                <a16:creationId xmlns:a16="http://schemas.microsoft.com/office/drawing/2014/main" id="{F4B3B666-208F-6E4A-8F3C-5A3D2E67506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3189"/>
            <a:ext cx="1134696" cy="25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155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mising Futur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5">
            <a:extLst>
              <a:ext uri="{FF2B5EF4-FFF2-40B4-BE49-F238E27FC236}">
                <a16:creationId xmlns:a16="http://schemas.microsoft.com/office/drawing/2014/main" id="{F4B3B666-208F-6E4A-8F3C-5A3D2E67506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3189"/>
            <a:ext cx="1134696" cy="25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05565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anima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Nexer-3DGraphics-Motive02-Blue.mp4" descr="Nexer-3DGraphics-Motive02-Blue.mp4">
            <a:hlinkClick r:id="" action="ppaction://media"/>
            <a:extLst>
              <a:ext uri="{FF2B5EF4-FFF2-40B4-BE49-F238E27FC236}">
                <a16:creationId xmlns:a16="http://schemas.microsoft.com/office/drawing/2014/main" id="{C8F3A94E-7687-9249-B7A9-B26FED16461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ubrik 3">
            <a:extLst>
              <a:ext uri="{FF2B5EF4-FFF2-40B4-BE49-F238E27FC236}">
                <a16:creationId xmlns:a16="http://schemas.microsoft.com/office/drawing/2014/main" id="{9B16BF59-C9D0-E44F-BF74-44CB4A400402}"/>
              </a:ext>
            </a:extLst>
          </p:cNvPr>
          <p:cNvSpPr txBox="1">
            <a:spLocks/>
          </p:cNvSpPr>
          <p:nvPr userDrawn="1"/>
        </p:nvSpPr>
        <p:spPr>
          <a:xfrm>
            <a:off x="838200" y="280111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Univers LT Std 59 UltraCn" charset="0"/>
                <a:ea typeface="Univers LT Std 59 UltraCn" charset="0"/>
                <a:cs typeface="Univers LT Std 59 UltraCn" charset="0"/>
              </a:defRPr>
            </a:lvl1pPr>
          </a:lstStyle>
          <a:p>
            <a:pPr algn="ctr"/>
            <a:r>
              <a:rPr lang="sv-SE" sz="10000" b="0" i="0" spc="-150" dirty="0">
                <a:solidFill>
                  <a:schemeClr val="tx1"/>
                </a:solidFill>
                <a:latin typeface="Bw Gradual" pitchFamily="2" charset="77"/>
              </a:rPr>
              <a:t>THANK YOU</a:t>
            </a:r>
          </a:p>
        </p:txBody>
      </p:sp>
      <p:pic>
        <p:nvPicPr>
          <p:cNvPr id="10" name="Bildobjekt 5">
            <a:extLst>
              <a:ext uri="{FF2B5EF4-FFF2-40B4-BE49-F238E27FC236}">
                <a16:creationId xmlns:a16="http://schemas.microsoft.com/office/drawing/2014/main" id="{94C92C10-0BB1-7B47-A6A1-F4EFA4714A0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3189"/>
            <a:ext cx="1134696" cy="251376"/>
          </a:xfrm>
          <a:prstGeom prst="rect">
            <a:avLst/>
          </a:prstGeom>
        </p:spPr>
      </p:pic>
      <p:pic>
        <p:nvPicPr>
          <p:cNvPr id="17" name="Picture 1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0EFF0B7-DBFF-7945-93A9-0BD271AAE78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6798" y="2540679"/>
            <a:ext cx="6638405" cy="147520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B9437B6-BAC7-694E-B242-6DB558F57EDB}"/>
              </a:ext>
            </a:extLst>
          </p:cNvPr>
          <p:cNvGrpSpPr/>
          <p:nvPr userDrawn="1"/>
        </p:nvGrpSpPr>
        <p:grpSpPr>
          <a:xfrm>
            <a:off x="5023800" y="6009282"/>
            <a:ext cx="2144401" cy="631004"/>
            <a:chOff x="5023800" y="6009282"/>
            <a:chExt cx="2144401" cy="63100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AC96B7F-F0C4-0B41-8CD8-7EE3F9636A38}"/>
                </a:ext>
              </a:extLst>
            </p:cNvPr>
            <p:cNvSpPr txBox="1"/>
            <p:nvPr userDrawn="1"/>
          </p:nvSpPr>
          <p:spPr>
            <a:xfrm>
              <a:off x="5023800" y="6266337"/>
              <a:ext cx="2144401" cy="3739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GB" sz="1800" b="0" i="0" kern="1200" spc="0" baseline="0" dirty="0">
                  <a:solidFill>
                    <a:schemeClr val="tx1"/>
                  </a:solidFill>
                  <a:effectLst/>
                  <a:latin typeface="Bw Gradual" pitchFamily="2" charset="77"/>
                  <a:ea typeface="+mn-ea"/>
                  <a:cs typeface="+mn-cs"/>
                </a:rPr>
                <a:t>@</a:t>
              </a:r>
              <a:r>
                <a:rPr lang="en-GB" sz="1800" b="0" i="0" kern="1200" spc="0" baseline="0" dirty="0" err="1">
                  <a:solidFill>
                    <a:schemeClr val="tx1"/>
                  </a:solidFill>
                  <a:effectLst/>
                  <a:latin typeface="Bw Gradual" pitchFamily="2" charset="77"/>
                  <a:ea typeface="+mn-ea"/>
                  <a:cs typeface="+mn-cs"/>
                </a:rPr>
                <a:t>nexergroup</a:t>
              </a:r>
              <a:endParaRPr lang="en-GB" sz="1800" b="0" i="0" kern="1200" spc="0" baseline="0" dirty="0">
                <a:solidFill>
                  <a:schemeClr val="tx1"/>
                </a:solidFill>
                <a:effectLst/>
                <a:latin typeface="Bw Gradual" pitchFamily="2" charset="77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C8169FD-4926-DD4B-B482-B0ABE5E13127}"/>
                </a:ext>
              </a:extLst>
            </p:cNvPr>
            <p:cNvGrpSpPr/>
            <p:nvPr userDrawn="1"/>
          </p:nvGrpSpPr>
          <p:grpSpPr>
            <a:xfrm>
              <a:off x="5488318" y="6009282"/>
              <a:ext cx="1215364" cy="242627"/>
              <a:chOff x="94515" y="5652076"/>
              <a:chExt cx="966283" cy="192903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28065F86-81E9-F94A-8662-F6F8CCAEBCCB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54467" y="5653928"/>
                <a:ext cx="188948" cy="18894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62448DC8-C271-244D-915A-0F138D9400D8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4515" y="5654179"/>
                <a:ext cx="190799" cy="19080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4126AD59-F60B-9F42-93A8-2771AC06F6FC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9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69999" y="5652076"/>
                <a:ext cx="190799" cy="1908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8CD3CD7-8A88-E64A-A0A5-FEF0D36D890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10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12567" y="5652076"/>
                <a:ext cx="190799" cy="1908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284990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6" grpId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Nexer-3DGraphics-Motive02-Blue.mp4" descr="Nexer-3DGraphics-Motive02-Blue.mp4">
            <a:hlinkClick r:id="" action="ppaction://media"/>
            <a:extLst>
              <a:ext uri="{FF2B5EF4-FFF2-40B4-BE49-F238E27FC236}">
                <a16:creationId xmlns:a16="http://schemas.microsoft.com/office/drawing/2014/main" id="{C8F3A94E-7687-9249-B7A9-B26FED16461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ubrik 3">
            <a:extLst>
              <a:ext uri="{FF2B5EF4-FFF2-40B4-BE49-F238E27FC236}">
                <a16:creationId xmlns:a16="http://schemas.microsoft.com/office/drawing/2014/main" id="{9B16BF59-C9D0-E44F-BF74-44CB4A400402}"/>
              </a:ext>
            </a:extLst>
          </p:cNvPr>
          <p:cNvSpPr txBox="1">
            <a:spLocks/>
          </p:cNvSpPr>
          <p:nvPr userDrawn="1"/>
        </p:nvSpPr>
        <p:spPr>
          <a:xfrm>
            <a:off x="838200" y="280111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Univers LT Std 59 UltraCn" charset="0"/>
                <a:ea typeface="Univers LT Std 59 UltraCn" charset="0"/>
                <a:cs typeface="Univers LT Std 59 UltraCn" charset="0"/>
              </a:defRPr>
            </a:lvl1pPr>
          </a:lstStyle>
          <a:p>
            <a:pPr algn="ctr"/>
            <a:r>
              <a:rPr lang="sv-SE" sz="10000" b="0" i="0" spc="-150" dirty="0">
                <a:solidFill>
                  <a:schemeClr val="tx1"/>
                </a:solidFill>
                <a:latin typeface="Bw Gradual" pitchFamily="2" charset="77"/>
              </a:rPr>
              <a:t>THANK YOU</a:t>
            </a:r>
          </a:p>
        </p:txBody>
      </p:sp>
      <p:pic>
        <p:nvPicPr>
          <p:cNvPr id="10" name="Bildobjekt 5">
            <a:extLst>
              <a:ext uri="{FF2B5EF4-FFF2-40B4-BE49-F238E27FC236}">
                <a16:creationId xmlns:a16="http://schemas.microsoft.com/office/drawing/2014/main" id="{94C92C10-0BB1-7B47-A6A1-F4EFA4714A0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3189"/>
            <a:ext cx="1134696" cy="25137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B9437B6-BAC7-694E-B242-6DB558F57EDB}"/>
              </a:ext>
            </a:extLst>
          </p:cNvPr>
          <p:cNvGrpSpPr/>
          <p:nvPr userDrawn="1"/>
        </p:nvGrpSpPr>
        <p:grpSpPr>
          <a:xfrm>
            <a:off x="5023800" y="6009282"/>
            <a:ext cx="2144401" cy="631004"/>
            <a:chOff x="5023800" y="6009282"/>
            <a:chExt cx="2144401" cy="63100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AC96B7F-F0C4-0B41-8CD8-7EE3F9636A38}"/>
                </a:ext>
              </a:extLst>
            </p:cNvPr>
            <p:cNvSpPr txBox="1"/>
            <p:nvPr userDrawn="1"/>
          </p:nvSpPr>
          <p:spPr>
            <a:xfrm>
              <a:off x="5023800" y="6266337"/>
              <a:ext cx="2144401" cy="3739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GB" sz="1800" b="0" i="0" kern="1200" spc="0" baseline="0" dirty="0">
                  <a:solidFill>
                    <a:schemeClr val="tx1"/>
                  </a:solidFill>
                  <a:effectLst/>
                  <a:latin typeface="Bw Gradual" pitchFamily="2" charset="77"/>
                  <a:ea typeface="+mn-ea"/>
                  <a:cs typeface="+mn-cs"/>
                </a:rPr>
                <a:t>@</a:t>
              </a:r>
              <a:r>
                <a:rPr lang="en-GB" sz="1800" b="0" i="0" kern="1200" spc="0" baseline="0" dirty="0" err="1">
                  <a:solidFill>
                    <a:schemeClr val="tx1"/>
                  </a:solidFill>
                  <a:effectLst/>
                  <a:latin typeface="Bw Gradual" pitchFamily="2" charset="77"/>
                  <a:ea typeface="+mn-ea"/>
                  <a:cs typeface="+mn-cs"/>
                </a:rPr>
                <a:t>nexergroup</a:t>
              </a:r>
              <a:endParaRPr lang="en-GB" sz="1800" b="0" i="0" kern="1200" spc="0" baseline="0" dirty="0">
                <a:solidFill>
                  <a:schemeClr val="tx1"/>
                </a:solidFill>
                <a:effectLst/>
                <a:latin typeface="Bw Gradual" pitchFamily="2" charset="77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C8169FD-4926-DD4B-B482-B0ABE5E13127}"/>
                </a:ext>
              </a:extLst>
            </p:cNvPr>
            <p:cNvGrpSpPr/>
            <p:nvPr userDrawn="1"/>
          </p:nvGrpSpPr>
          <p:grpSpPr>
            <a:xfrm>
              <a:off x="5488318" y="6009282"/>
              <a:ext cx="1215364" cy="242627"/>
              <a:chOff x="94515" y="5652076"/>
              <a:chExt cx="966283" cy="192903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28065F86-81E9-F94A-8662-F6F8CCAEBCCB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54467" y="5653928"/>
                <a:ext cx="188948" cy="18894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62448DC8-C271-244D-915A-0F138D9400D8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94515" y="5654179"/>
                <a:ext cx="190799" cy="19080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4126AD59-F60B-9F42-93A8-2771AC06F6FC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69999" y="5652076"/>
                <a:ext cx="190799" cy="1908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8CD3CD7-8A88-E64A-A0A5-FEF0D36D890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9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12567" y="5652076"/>
                <a:ext cx="190799" cy="1908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189042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video>
              <p:cMediaNode vol="8000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wirl - white al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tire&#10;&#10;Description automatically generated with low confidence">
            <a:extLst>
              <a:ext uri="{FF2B5EF4-FFF2-40B4-BE49-F238E27FC236}">
                <a16:creationId xmlns:a16="http://schemas.microsoft.com/office/drawing/2014/main" id="{0FB6F46F-3223-F242-A62E-38E5D84B87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Platshållare för text 21">
            <a:extLst>
              <a:ext uri="{FF2B5EF4-FFF2-40B4-BE49-F238E27FC236}">
                <a16:creationId xmlns:a16="http://schemas.microsoft.com/office/drawing/2014/main" id="{34CDEE20-352F-BB48-9794-358C34EC75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199" y="4068604"/>
            <a:ext cx="6552413" cy="738664"/>
          </a:xfrm>
          <a:prstGeom prst="rect">
            <a:avLst/>
          </a:prstGeom>
          <a:noFill/>
        </p:spPr>
        <p:txBody>
          <a:bodyPr wrap="square" lIns="36000" tIns="0" rIns="144000" bIns="0" anchor="b" anchorCtr="0">
            <a:noAutofit/>
          </a:bodyPr>
          <a:lstStyle>
            <a:lvl1pPr>
              <a:lnSpc>
                <a:spcPct val="80000"/>
              </a:lnSpc>
              <a:defRPr sz="6000" b="0" i="0" cap="all" spc="-15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 err="1"/>
              <a:t>title</a:t>
            </a:r>
            <a:endParaRPr lang="sv-SE" dirty="0"/>
          </a:p>
        </p:txBody>
      </p:sp>
      <p:sp>
        <p:nvSpPr>
          <p:cNvPr id="3" name="Platshållare för text 27">
            <a:extLst>
              <a:ext uri="{FF2B5EF4-FFF2-40B4-BE49-F238E27FC236}">
                <a16:creationId xmlns:a16="http://schemas.microsoft.com/office/drawing/2014/main" id="{2AB46316-60D4-AC42-9B51-734E568B447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5170743"/>
            <a:ext cx="6552414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sz="1800" b="0" i="0">
                <a:solidFill>
                  <a:schemeClr val="tx1"/>
                </a:solidFill>
                <a:latin typeface="+mn-lt"/>
                <a:ea typeface="STHupo" panose="020B0503020204020204" pitchFamily="2" charset="-122"/>
                <a:cs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consectetur</a:t>
            </a:r>
            <a:r>
              <a:rPr lang="sv-SE" dirty="0"/>
              <a:t> </a:t>
            </a:r>
            <a:r>
              <a:rPr lang="sv-SE" dirty="0" err="1"/>
              <a:t>adipiscing</a:t>
            </a:r>
            <a:r>
              <a:rPr lang="sv-SE" dirty="0"/>
              <a:t> elit, sed do </a:t>
            </a:r>
            <a:r>
              <a:rPr lang="sv-SE" dirty="0" err="1"/>
              <a:t>eiusmod</a:t>
            </a:r>
            <a:r>
              <a:rPr lang="sv-SE" dirty="0"/>
              <a:t> </a:t>
            </a:r>
            <a:r>
              <a:rPr lang="sv-SE" dirty="0" err="1"/>
              <a:t>tempor</a:t>
            </a:r>
            <a:r>
              <a:rPr lang="sv-SE" dirty="0"/>
              <a:t> </a:t>
            </a:r>
            <a:r>
              <a:rPr lang="sv-SE" dirty="0" err="1"/>
              <a:t>incididunt</a:t>
            </a:r>
            <a:r>
              <a:rPr lang="sv-SE" dirty="0"/>
              <a:t> ut </a:t>
            </a:r>
            <a:r>
              <a:rPr lang="sv-SE" dirty="0" err="1"/>
              <a:t>labore</a:t>
            </a:r>
            <a:r>
              <a:rPr lang="sv-SE" dirty="0"/>
              <a:t> .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E2F6A058-F30E-314F-B991-47782ACBF4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2800"/>
            <a:ext cx="1134696" cy="25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52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wirl - white al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065885-C2A1-4545-886D-579EC1F87A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latshållare för text 27">
            <a:extLst>
              <a:ext uri="{FF2B5EF4-FFF2-40B4-BE49-F238E27FC236}">
                <a16:creationId xmlns:a16="http://schemas.microsoft.com/office/drawing/2014/main" id="{6067C672-7748-0C4E-BBC6-295A8536DE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5170743"/>
            <a:ext cx="6552414" cy="646331"/>
          </a:xfrm>
          <a:prstGeom prst="rect">
            <a:avLst/>
          </a:prstGeom>
          <a:effectLst/>
        </p:spPr>
        <p:txBody>
          <a:bodyPr wrap="square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sz="1800" b="0" i="0">
                <a:solidFill>
                  <a:schemeClr val="tx1"/>
                </a:solidFill>
                <a:latin typeface="+mn-lt"/>
                <a:ea typeface="STHupo" panose="020B0503020204020204" pitchFamily="2" charset="-122"/>
                <a:cs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consectetur</a:t>
            </a:r>
            <a:r>
              <a:rPr lang="sv-SE" dirty="0"/>
              <a:t> </a:t>
            </a:r>
            <a:r>
              <a:rPr lang="sv-SE" dirty="0" err="1"/>
              <a:t>adipiscing</a:t>
            </a:r>
            <a:r>
              <a:rPr lang="sv-SE" dirty="0"/>
              <a:t> elit, sed do </a:t>
            </a:r>
            <a:r>
              <a:rPr lang="sv-SE" dirty="0" err="1"/>
              <a:t>eiusmod</a:t>
            </a:r>
            <a:r>
              <a:rPr lang="sv-SE" dirty="0"/>
              <a:t> </a:t>
            </a:r>
            <a:r>
              <a:rPr lang="sv-SE" dirty="0" err="1"/>
              <a:t>tempor</a:t>
            </a:r>
            <a:r>
              <a:rPr lang="sv-SE" dirty="0"/>
              <a:t> </a:t>
            </a:r>
            <a:r>
              <a:rPr lang="sv-SE" dirty="0" err="1"/>
              <a:t>incididunt</a:t>
            </a:r>
            <a:r>
              <a:rPr lang="sv-SE" dirty="0"/>
              <a:t> ut </a:t>
            </a:r>
            <a:r>
              <a:rPr lang="sv-SE" dirty="0" err="1"/>
              <a:t>labore</a:t>
            </a:r>
            <a:r>
              <a:rPr lang="sv-SE" dirty="0"/>
              <a:t> .</a:t>
            </a:r>
          </a:p>
        </p:txBody>
      </p:sp>
      <p:sp>
        <p:nvSpPr>
          <p:cNvPr id="4" name="Platshållare för text 21">
            <a:extLst>
              <a:ext uri="{FF2B5EF4-FFF2-40B4-BE49-F238E27FC236}">
                <a16:creationId xmlns:a16="http://schemas.microsoft.com/office/drawing/2014/main" id="{5E247E41-F41E-FC4E-AD4F-B93542DD118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199" y="4068604"/>
            <a:ext cx="6552413" cy="738664"/>
          </a:xfrm>
          <a:prstGeom prst="rect">
            <a:avLst/>
          </a:prstGeom>
          <a:noFill/>
        </p:spPr>
        <p:txBody>
          <a:bodyPr wrap="square" lIns="36000" tIns="0" rIns="144000" bIns="0" anchor="b" anchorCtr="0">
            <a:noAutofit/>
          </a:bodyPr>
          <a:lstStyle>
            <a:lvl1pPr>
              <a:lnSpc>
                <a:spcPct val="80000"/>
              </a:lnSpc>
              <a:defRPr sz="6000" b="0" i="0" cap="all" spc="-15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 err="1"/>
              <a:t>title</a:t>
            </a:r>
            <a:endParaRPr lang="sv-SE" dirty="0"/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2E02A595-2B9E-7C4F-9CE7-ABE474ADA53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2800"/>
            <a:ext cx="1134696" cy="25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41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476CFF42-A179-8B4D-95C0-9AD2822D88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61654" y="616527"/>
            <a:ext cx="9268691" cy="562494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defRPr sz="4400" b="0" i="0" cap="all" spc="-150" baseline="0">
                <a:solidFill>
                  <a:srgbClr val="221F2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LOREM IPSUM DOLOR SIT AMET, CONSECTETUR ELIT. NULLAM VEL SAPIEN TORTOR. DUIS MI ENIM, MAXIMUS MAXIMUS DIAM EU, TINCIDUNT ORNARE ANTE.</a:t>
            </a:r>
          </a:p>
        </p:txBody>
      </p:sp>
    </p:spTree>
    <p:extLst>
      <p:ext uri="{BB962C8B-B14F-4D97-AF65-F5344CB8AC3E}">
        <p14:creationId xmlns:p14="http://schemas.microsoft.com/office/powerpoint/2010/main" val="3203097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5588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E4F9FD-51BA-794A-BCA8-71070CCEA1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828800"/>
            <a:ext cx="10515600" cy="4287520"/>
          </a:xfrm>
        </p:spPr>
        <p:txBody>
          <a:bodyPr/>
          <a:lstStyle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72B7BA17-E6E3-9E43-AF24-32439B63D5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655469"/>
            <a:ext cx="10515600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rgbClr val="221F2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7746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One column - swirl alt 1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EC128863-3E44-8348-82BB-FCFE464FF2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655469"/>
            <a:ext cx="7462421" cy="906293"/>
          </a:xfrm>
          <a:prstGeom prst="rect">
            <a:avLst/>
          </a:prstGeom>
        </p:spPr>
        <p:txBody>
          <a:bodyPr lIns="36000">
            <a:noAutofit/>
          </a:bodyPr>
          <a:lstStyle>
            <a:lvl1pPr>
              <a:lnSpc>
                <a:spcPct val="80000"/>
              </a:lnSpc>
              <a:defRPr sz="4400" b="0" i="0" cap="all" spc="-150" baseline="0">
                <a:solidFill>
                  <a:srgbClr val="221F2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 dirty="0"/>
              <a:t>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F2C663-E99F-9F4D-924C-F2ECD7F07C4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827553"/>
            <a:ext cx="7462800" cy="4352400"/>
          </a:xfrm>
        </p:spPr>
        <p:txBody>
          <a:bodyPr>
            <a:normAutofit/>
          </a:bodyPr>
          <a:lstStyle>
            <a:lvl1pPr>
              <a:defRPr sz="1800" b="0" i="0">
                <a:latin typeface="+mn-lt"/>
              </a:defRPr>
            </a:lvl1pPr>
            <a:lvl2pPr>
              <a:defRPr sz="1800" b="0" i="0">
                <a:latin typeface="+mn-lt"/>
              </a:defRPr>
            </a:lvl2pPr>
            <a:lvl3pPr>
              <a:defRPr sz="1800" b="0" i="0">
                <a:latin typeface="+mn-lt"/>
              </a:defRPr>
            </a:lvl3pPr>
            <a:lvl4pPr>
              <a:defRPr sz="1600" b="0" i="0">
                <a:latin typeface="+mn-lt"/>
              </a:defRPr>
            </a:lvl4pPr>
            <a:lvl5pPr>
              <a:defRPr sz="1600" b="0" i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820265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objekt 5"/>
          <p:cNvPicPr>
            <a:picLocks noChangeAspect="1"/>
          </p:cNvPicPr>
          <p:nvPr userDrawn="1"/>
        </p:nvPicPr>
        <p:blipFill>
          <a:blip r:embed="rId4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00521" y="6342800"/>
            <a:ext cx="1134696" cy="252154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1F8004-F838-5043-9D31-E2270FEC2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36000" tIns="45720" rIns="91440" bIns="45720" rtlCol="0" anchor="ctr">
            <a:noAutofit/>
          </a:bodyPr>
          <a:lstStyle/>
          <a:p>
            <a:r>
              <a:rPr lang="sv-SE"/>
              <a:t>Klicka här för att ändra mall för rubrikformat</a:t>
            </a:r>
            <a:endParaRPr lang="en-S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BFBAD-CE8C-CD43-AE63-13B15AA96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  <a:p>
            <a:pPr lvl="5"/>
            <a:r>
              <a:rPr lang="sv-SE" dirty="0"/>
              <a:t>Nivå sex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765956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8" r:id="rId1"/>
    <p:sldLayoutId id="2147484011" r:id="rId2"/>
    <p:sldLayoutId id="2147484122" r:id="rId3"/>
    <p:sldLayoutId id="2147484123" r:id="rId4"/>
    <p:sldLayoutId id="2147484124" r:id="rId5"/>
    <p:sldLayoutId id="2147483914" r:id="rId6"/>
    <p:sldLayoutId id="2147484199" r:id="rId7"/>
    <p:sldLayoutId id="2147484205" r:id="rId8"/>
    <p:sldLayoutId id="2147484109" r:id="rId9"/>
    <p:sldLayoutId id="2147484110" r:id="rId10"/>
    <p:sldLayoutId id="2147483860" r:id="rId11"/>
    <p:sldLayoutId id="2147484121" r:id="rId12"/>
    <p:sldLayoutId id="2147483812" r:id="rId13"/>
    <p:sldLayoutId id="2147483857" r:id="rId14"/>
    <p:sldLayoutId id="2147484085" r:id="rId15"/>
    <p:sldLayoutId id="2147484120" r:id="rId16"/>
    <p:sldLayoutId id="2147484202" r:id="rId17"/>
    <p:sldLayoutId id="2147484203" r:id="rId18"/>
    <p:sldLayoutId id="2147484207" r:id="rId19"/>
    <p:sldLayoutId id="2147484208" r:id="rId20"/>
    <p:sldLayoutId id="2147484209" r:id="rId21"/>
    <p:sldLayoutId id="2147484210" r:id="rId22"/>
    <p:sldLayoutId id="2147484211" r:id="rId23"/>
    <p:sldLayoutId id="2147484212" r:id="rId24"/>
    <p:sldLayoutId id="2147484213" r:id="rId25"/>
    <p:sldLayoutId id="2147484214" r:id="rId26"/>
    <p:sldLayoutId id="2147484215" r:id="rId27"/>
    <p:sldLayoutId id="2147484216" r:id="rId28"/>
    <p:sldLayoutId id="2147484217" r:id="rId29"/>
    <p:sldLayoutId id="2147484218" r:id="rId30"/>
    <p:sldLayoutId id="2147484219" r:id="rId31"/>
    <p:sldLayoutId id="2147484220" r:id="rId32"/>
    <p:sldLayoutId id="2147484221" r:id="rId33"/>
    <p:sldLayoutId id="2147484222" r:id="rId34"/>
    <p:sldLayoutId id="2147484197" r:id="rId35"/>
    <p:sldLayoutId id="2147484204" r:id="rId36"/>
    <p:sldLayoutId id="2147484195" r:id="rId37"/>
    <p:sldLayoutId id="2147484206" r:id="rId3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tx1"/>
          </a:solidFill>
          <a:latin typeface="+mj-lt"/>
          <a:ea typeface="Bw Gradual" pitchFamily="2" charset="77"/>
          <a:cs typeface="Bw Gradual" pitchFamily="2" charset="77"/>
        </a:defRPr>
      </a:lvl1pPr>
    </p:titleStyle>
    <p:bodyStyle>
      <a:lvl1pPr marL="0" indent="-216000" algn="l" defTabSz="914400" rtl="0" eaLnBrk="1" latinLnBrk="0" hangingPunct="1">
        <a:lnSpc>
          <a:spcPct val="10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None/>
        <a:defRPr sz="2000" b="0" i="0" kern="1200">
          <a:solidFill>
            <a:schemeClr val="tx1"/>
          </a:solidFill>
          <a:latin typeface="+mn-lt"/>
          <a:ea typeface="Univers LT Std 57 Cn" charset="0"/>
          <a:cs typeface="Univers LT Std 57 Cn" charset="0"/>
        </a:defRPr>
      </a:lvl1pPr>
      <a:lvl2pPr marL="360000" indent="-216000" algn="l" defTabSz="914400" rtl="0" eaLnBrk="1" latinLnBrk="0" hangingPunct="1">
        <a:lnSpc>
          <a:spcPct val="10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Univers LT Std 57 Cn" charset="0"/>
          <a:cs typeface="Univers LT Std 57 Cn" charset="0"/>
        </a:defRPr>
      </a:lvl2pPr>
      <a:lvl3pPr marL="576000" indent="-2160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792000" indent="-2160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008000" indent="-2160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1224000" indent="-2160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10" Type="http://schemas.openxmlformats.org/officeDocument/2006/relationships/image" Target="../media/image38.svg"/><Relationship Id="rId4" Type="http://schemas.openxmlformats.org/officeDocument/2006/relationships/image" Target="../media/image32.svg"/><Relationship Id="rId9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9020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3D4FC2-5255-93A0-F82F-8356D05171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1526" y="433137"/>
            <a:ext cx="7462421" cy="906293"/>
          </a:xfrm>
        </p:spPr>
        <p:txBody>
          <a:bodyPr/>
          <a:lstStyle/>
          <a:p>
            <a:r>
              <a:rPr lang="sv-SE" dirty="0"/>
              <a:t>POWER BI ECO SYSTEM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192208-8DE4-153B-D98E-22687B8E58D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31495" y="4900863"/>
            <a:ext cx="6561221" cy="152400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/>
              <a:t>Din lokala dator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34CF95-6A5D-1729-48D7-E68B97B2D12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31495" y="2165684"/>
            <a:ext cx="6561221" cy="2582779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/>
              <a:t>Power BI Service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51ADC87-3C0A-5B1A-9C94-3AECC08FB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5148" y="5352385"/>
            <a:ext cx="541421" cy="541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2A7DBF-AF33-52A6-2741-63FC28248F56}"/>
              </a:ext>
            </a:extLst>
          </p:cNvPr>
          <p:cNvSpPr txBox="1"/>
          <p:nvPr/>
        </p:nvSpPr>
        <p:spPr>
          <a:xfrm>
            <a:off x="2791326" y="5975996"/>
            <a:ext cx="21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solidFill>
                  <a:schemeClr val="bg1"/>
                </a:solidFill>
              </a:rPr>
              <a:t>Power BI Desktop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B4E2EBB-D135-033F-5CFB-27CF8E530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5147" y="3137445"/>
            <a:ext cx="541421" cy="541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4BE3CF-CB07-366A-57D9-22E56C2579CC}"/>
              </a:ext>
            </a:extLst>
          </p:cNvPr>
          <p:cNvCxnSpPr/>
          <p:nvPr/>
        </p:nvCxnSpPr>
        <p:spPr>
          <a:xfrm flipV="1">
            <a:off x="3755858" y="4203032"/>
            <a:ext cx="0" cy="96468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8A3CA7D-FC59-314B-99D0-590863922CE7}"/>
              </a:ext>
            </a:extLst>
          </p:cNvPr>
          <p:cNvSpPr txBox="1"/>
          <p:nvPr/>
        </p:nvSpPr>
        <p:spPr>
          <a:xfrm>
            <a:off x="2693163" y="3741367"/>
            <a:ext cx="201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solidFill>
                  <a:schemeClr val="bg1"/>
                </a:solidFill>
              </a:rPr>
              <a:t>Power BI Service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D97314D-79B1-4F48-63A0-8B8482309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89935" y="3741367"/>
            <a:ext cx="366461" cy="44789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7A52507-CFB9-CFB1-9AB1-566D575962B4}"/>
              </a:ext>
            </a:extLst>
          </p:cNvPr>
          <p:cNvSpPr txBox="1"/>
          <p:nvPr/>
        </p:nvSpPr>
        <p:spPr>
          <a:xfrm>
            <a:off x="5050329" y="4203032"/>
            <a:ext cx="104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>
                <a:solidFill>
                  <a:schemeClr val="bg1"/>
                </a:solidFill>
              </a:rPr>
              <a:t>Dataset</a:t>
            </a:r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97CE7F-B3FB-3D4C-6683-3EAE0D4B1959}"/>
              </a:ext>
            </a:extLst>
          </p:cNvPr>
          <p:cNvSpPr txBox="1"/>
          <p:nvPr/>
        </p:nvSpPr>
        <p:spPr>
          <a:xfrm>
            <a:off x="5170106" y="3283617"/>
            <a:ext cx="925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>
                <a:solidFill>
                  <a:schemeClr val="bg1"/>
                </a:solidFill>
              </a:rPr>
              <a:t>Report</a:t>
            </a:r>
            <a:endParaRPr lang="sv-SE" dirty="0">
              <a:solidFill>
                <a:schemeClr val="bg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4943A06-BA4A-E611-9232-F87FE2710174}"/>
              </a:ext>
            </a:extLst>
          </p:cNvPr>
          <p:cNvCxnSpPr>
            <a:cxnSpLocks/>
          </p:cNvCxnSpPr>
          <p:nvPr/>
        </p:nvCxnSpPr>
        <p:spPr>
          <a:xfrm flipV="1">
            <a:off x="4523874" y="3137445"/>
            <a:ext cx="713873" cy="23922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923327-5489-760A-FB74-70222D084D6A}"/>
              </a:ext>
            </a:extLst>
          </p:cNvPr>
          <p:cNvCxnSpPr>
            <a:cxnSpLocks/>
          </p:cNvCxnSpPr>
          <p:nvPr/>
        </p:nvCxnSpPr>
        <p:spPr>
          <a:xfrm>
            <a:off x="4521559" y="3559212"/>
            <a:ext cx="716188" cy="2930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2" name="Graphic 21">
            <a:extLst>
              <a:ext uri="{FF2B5EF4-FFF2-40B4-BE49-F238E27FC236}">
                <a16:creationId xmlns:a16="http://schemas.microsoft.com/office/drawing/2014/main" id="{2964BD2D-474C-3E27-2D80-4A4FDFAF6E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16070" y="2395701"/>
            <a:ext cx="407385" cy="410171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B2F6E473-B0DA-CBEF-0A47-CC7DFA9C92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09974" y="2975223"/>
            <a:ext cx="325079" cy="265974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F12910B1-6B4B-ACDD-1A1D-B3F296FFEB9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16070" y="3357377"/>
            <a:ext cx="433511" cy="35469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A73F2C5-A202-D010-1C6C-29565335554C}"/>
              </a:ext>
            </a:extLst>
          </p:cNvPr>
          <p:cNvSpPr txBox="1"/>
          <p:nvPr/>
        </p:nvSpPr>
        <p:spPr>
          <a:xfrm>
            <a:off x="6435606" y="3678866"/>
            <a:ext cx="140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>
                <a:solidFill>
                  <a:schemeClr val="bg1"/>
                </a:solidFill>
              </a:rPr>
              <a:t>Dashboard</a:t>
            </a:r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FAEC22C-4723-9486-2D36-F445C9732D03}"/>
              </a:ext>
            </a:extLst>
          </p:cNvPr>
          <p:cNvSpPr txBox="1"/>
          <p:nvPr/>
        </p:nvSpPr>
        <p:spPr>
          <a:xfrm>
            <a:off x="6819277" y="2793935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>
                <a:solidFill>
                  <a:schemeClr val="bg1"/>
                </a:solidFill>
              </a:rPr>
              <a:t>App</a:t>
            </a:r>
            <a:endParaRPr lang="sv-SE" dirty="0">
              <a:solidFill>
                <a:schemeClr val="bg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732C370-17E0-620E-BC1B-1A0E49D2BBFC}"/>
              </a:ext>
            </a:extLst>
          </p:cNvPr>
          <p:cNvCxnSpPr>
            <a:cxnSpLocks/>
          </p:cNvCxnSpPr>
          <p:nvPr/>
        </p:nvCxnSpPr>
        <p:spPr>
          <a:xfrm flipV="1">
            <a:off x="6079280" y="2654968"/>
            <a:ext cx="713873" cy="23922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8EC6CBC-FF3B-26BA-8036-48FE2C291F7A}"/>
              </a:ext>
            </a:extLst>
          </p:cNvPr>
          <p:cNvCxnSpPr>
            <a:cxnSpLocks/>
          </p:cNvCxnSpPr>
          <p:nvPr/>
        </p:nvCxnSpPr>
        <p:spPr>
          <a:xfrm>
            <a:off x="6087144" y="3046594"/>
            <a:ext cx="587597" cy="3824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66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10" grpId="0"/>
      <p:bldP spid="13" grpId="0"/>
      <p:bldP spid="15" grpId="0"/>
      <p:bldP spid="25" grpId="0"/>
      <p:bldP spid="26" grpId="0"/>
    </p:bldLst>
  </p:timing>
</p:sld>
</file>

<file path=ppt/theme/theme1.xml><?xml version="1.0" encoding="utf-8"?>
<a:theme xmlns:a="http://schemas.openxmlformats.org/drawingml/2006/main" name="Light background">
  <a:themeElements>
    <a:clrScheme name="Nexer colors">
      <a:dk1>
        <a:srgbClr val="000000"/>
      </a:dk1>
      <a:lt1>
        <a:srgbClr val="FFFFFF"/>
      </a:lt1>
      <a:dk2>
        <a:srgbClr val="5A1F9F"/>
      </a:dk2>
      <a:lt2>
        <a:srgbClr val="F0F0F0"/>
      </a:lt2>
      <a:accent1>
        <a:srgbClr val="AA4BF4"/>
      </a:accent1>
      <a:accent2>
        <a:srgbClr val="190878"/>
      </a:accent2>
      <a:accent3>
        <a:srgbClr val="FF5028"/>
      </a:accent3>
      <a:accent4>
        <a:srgbClr val="5A1F9F"/>
      </a:accent4>
      <a:accent5>
        <a:srgbClr val="919191"/>
      </a:accent5>
      <a:accent6>
        <a:srgbClr val="000000"/>
      </a:accent6>
      <a:hlink>
        <a:srgbClr val="5A1F9F"/>
      </a:hlink>
      <a:folHlink>
        <a:srgbClr val="782AD6"/>
      </a:folHlink>
    </a:clrScheme>
    <a:fontScheme name="Nexer fonts">
      <a:majorFont>
        <a:latin typeface="Bw Gradual"/>
        <a:ea typeface=""/>
        <a:cs typeface=""/>
      </a:majorFont>
      <a:minorFont>
        <a:latin typeface="FK Grotes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876F5FCD-72FD-4FC3-94A1-4E4806B3D2BD}" vid="{CE3B2CEE-B907-469C-8345-C162D7E179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446682A7EA7C43B91B63A66203526E" ma:contentTypeVersion="0" ma:contentTypeDescription="Create a new document." ma:contentTypeScope="" ma:versionID="7f709297b071a4b3256057cd15ca0fac">
  <xsd:schema xmlns:xsd="http://www.w3.org/2001/XMLSchema" xmlns:xs="http://www.w3.org/2001/XMLSchema" xmlns:p="http://schemas.microsoft.com/office/2006/metadata/properties" xmlns:ns2="c6ed15da-3e2a-498b-b3ec-b1546c251619" targetNamespace="http://schemas.microsoft.com/office/2006/metadata/properties" ma:root="true" ma:fieldsID="ad01d258a23dc7aa0366db226047c3de" ns2:_="">
    <xsd:import namespace="c6ed15da-3e2a-498b-b3ec-b1546c251619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ed15da-3e2a-498b-b3ec-b1546c251619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BF3759-FCFE-4B6C-85FA-386C3D8A0DCD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c6ed15da-3e2a-498b-b3ec-b1546c251619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86BB6D9-DA80-4765-B79B-BD8AF2E6B8A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797FD5-A0B6-4C93-A1F9-F05B24277007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A2C9F13A-8D26-4FE9-93FC-5E91AA1BA4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ed15da-3e2a-498b-b3ec-b1546c2516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NEXER</Template>
  <TotalTime>113</TotalTime>
  <Words>20</Words>
  <Application>Microsoft Office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Bw Gradual</vt:lpstr>
      <vt:lpstr>FK Grotesk</vt:lpstr>
      <vt:lpstr>Bw Gradual Bold</vt:lpstr>
      <vt:lpstr>Arial</vt:lpstr>
      <vt:lpstr>Light background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Thorzén</dc:creator>
  <cp:lastModifiedBy>David Thorzén</cp:lastModifiedBy>
  <cp:revision>1</cp:revision>
  <cp:lastPrinted>2017-09-18T15:30:56Z</cp:lastPrinted>
  <dcterms:created xsi:type="dcterms:W3CDTF">2023-12-19T13:17:32Z</dcterms:created>
  <dcterms:modified xsi:type="dcterms:W3CDTF">2023-12-19T15:10:45Z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0x01010011446682A7EA7C43B91B63A66203526E</vt:lpwstr>
  </property>
</Properties>
</file>

<file path=docProps/thumbnail.jpeg>
</file>